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57" r:id="rId3"/>
    <p:sldId id="263" r:id="rId4"/>
    <p:sldId id="258" r:id="rId5"/>
    <p:sldId id="261" r:id="rId6"/>
    <p:sldId id="256" r:id="rId7"/>
    <p:sldId id="259" r:id="rId8"/>
    <p:sldId id="260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97" autoAdjust="0"/>
    <p:restoredTop sz="94660"/>
  </p:normalViewPr>
  <p:slideViewPr>
    <p:cSldViewPr>
      <p:cViewPr varScale="1">
        <p:scale>
          <a:sx n="74" d="100"/>
          <a:sy n="74" d="100"/>
        </p:scale>
        <p:origin x="-11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12/9/2014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12/9/2014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12/9/2014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12/9/2014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12/9/2014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12/9/2014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12/9/2014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12/9/2014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12/9/2014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12/9/2014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12/9/2014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12/9/2014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C:\-3-63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228600" y="-178795"/>
            <a:ext cx="9372600" cy="70367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800600" cy="147796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4338" name="Picture 2" descr="D:\-4-63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C:\9-iv-5-63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381000" y="-407635"/>
            <a:ext cx="9677400" cy="72656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57600" y="274638"/>
            <a:ext cx="1524000" cy="79216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5362" name="Picture 2" descr="D:\9-iv-2-638 (1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D:\-9-63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5000" y="2130425"/>
            <a:ext cx="4648200" cy="14700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://image.slidesharecdn.com/random-140613012240-phpapp01/95/9-iv-2-638.jpg?cb=140264059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167"/>
            <a:ext cx="9144000" cy="68651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5000" y="274638"/>
            <a:ext cx="2971800" cy="56356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16386" name="Picture 2" descr="D:\9-iv-4-63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7410" name="Picture 2" descr="D:\-4-638 (1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C:\9-iv-10-63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1" name="Picture 3" descr="C:\1392297625_164067742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13</TotalTime>
  <Words>0</Words>
  <Application>Microsoft Office PowerPoint</Application>
  <PresentationFormat>Экран (4:3)</PresentationFormat>
  <Paragraphs>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Апекс</vt:lpstr>
      <vt:lpstr>Презентация PowerPoint</vt:lpstr>
      <vt:lpstr>Презентация PowerPoint</vt:lpstr>
      <vt:lpstr>Презентация PowerPoint</vt:lpstr>
      <vt:lpstr>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Сауле</dc:creator>
  <cp:lastModifiedBy>Сауле</cp:lastModifiedBy>
  <cp:revision>5</cp:revision>
  <dcterms:modified xsi:type="dcterms:W3CDTF">2014-12-09T02:00:22Z</dcterms:modified>
</cp:coreProperties>
</file>